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D2FED0-62BD-4EF3-8924-D9D1AA36126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FD4A7E-A676-4525-BAD5-D42CDC592F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33EC95E-054D-4CA4-A36C-342CA320580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35FE13-BBA1-43DD-AE28-F6C12451F82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00DC58-DB7A-4FEE-83B4-33CEEEA4A46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4A1DD1-DEB7-4F05-9F87-66BD999E1D1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275B33A-4445-40FC-9FAA-2F054B224CE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929CAF1-B67B-4DA2-8DE5-7BE397FCE9C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932635-2D2B-41F3-B524-EE769F077E8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691CDA-A051-4B1C-B2DD-06A82194D0F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310D9BA-137A-44C9-A0EF-9458B66F581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0F3819E-51FA-4EDD-AF83-534A2B03407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40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E356295-EBFA-4A42-8A27-9EBFB003E7D0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264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Market Pain: What's Wrong Today?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520" cy="4524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The market lacks nanosecond , low-power database systems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Highlighted by advancements in GPU and ASIC technologies for Crypto.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Significant opportunity for ASICs specialized in database lookups, promising massive electricity savings.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0" y="0"/>
            <a:ext cx="9001080" cy="648000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555C91-C235-4F98-8916-29F30167040C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FC53DFEF-4924-4CC6-9C25-BED6F5599795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Our Solution: The Change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520" cy="4524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Introducing an ASIC designed for high-speed database lookups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Revolutionize database lookups with nanosecond speed and maximal power efficiency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Leverages semiconductor technology for rapid, low-power database processing.</a:t>
            </a:r>
            <a:endParaRPr b="0" lang="en-GB" sz="3200" spc="-1" strike="noStrike">
              <a:latin typeface="Arial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337680" y="81000"/>
            <a:ext cx="8908920" cy="611568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B74BD2-2D9C-4495-A116-20E5930BD52E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7D748E66-EFDB-471A-B11F-EE70B6595723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520" cy="11419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Revenue Model: How We Make Money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520" cy="4524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Selling ASIC mask usage rights to cloud data centers, offering them a path to substantial electricity cost reductions.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Targeting major cloud providers with the chip's efficiency benefits,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Addresses a market with $100 million yearly savings potential.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7C8563-938D-4393-87C8-2A693E03468A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5DCD4CBB-A6AC-41A9-BA2E-C27C0490B31E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180000" y="180000"/>
            <a:ext cx="8835840" cy="62208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101029-2EB2-45BB-9612-2FBCBECDE5C8}" type="slidenum">
              <a:t>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3DFF4382-8726-428F-A2DB-C60332ED1937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0" y="208800"/>
            <a:ext cx="9143280" cy="609084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45CE4E3-E19D-469A-95BC-70BE64EF7990}" type="slidenum">
              <a:t>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B85C7218-9739-4DEB-AECC-FE4EB13E881D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en-GB</dc:language>
  <cp:lastModifiedBy/>
  <dcterms:modified xsi:type="dcterms:W3CDTF">2024-03-20T05:10:31Z</dcterms:modified>
  <cp:revision>8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